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0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2024/6/10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671145"/>
            <a:ext cx="9238592" cy="266962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dirty="0">
                <a:solidFill>
                  <a:srgbClr val="FFFF1F"/>
                </a:solidFill>
              </a:rPr>
              <a:t>発表者名：　</a:t>
            </a:r>
            <a:r>
              <a:rPr lang="en-US" altLang="ja-JP" sz="2400" b="1" dirty="0">
                <a:solidFill>
                  <a:srgbClr val="FFFF1F"/>
                </a:solidFill>
              </a:rPr>
              <a:t>TQM</a:t>
            </a:r>
            <a:r>
              <a:rPr lang="ja-JP" altLang="en-US" sz="2400" b="1" dirty="0">
                <a:solidFill>
                  <a:srgbClr val="FFFF1F"/>
                </a:solidFill>
              </a:rPr>
              <a:t>一郎、</a:t>
            </a:r>
            <a:r>
              <a:rPr lang="en-US" altLang="ja-JP" sz="2400" b="1" dirty="0">
                <a:solidFill>
                  <a:srgbClr val="FFFF1F"/>
                </a:solidFill>
              </a:rPr>
              <a:t>TQM</a:t>
            </a:r>
            <a:r>
              <a:rPr lang="ja-JP" altLang="en-US" sz="2400" b="1" dirty="0">
                <a:solidFill>
                  <a:srgbClr val="FFFF1F"/>
                </a:solidFill>
              </a:rPr>
              <a:t>次郎、</a:t>
            </a:r>
            <a:r>
              <a:rPr lang="en-US" altLang="ja-JP" sz="2400" b="1" dirty="0">
                <a:solidFill>
                  <a:srgbClr val="FFFF1F"/>
                </a:solidFill>
              </a:rPr>
              <a:t>TQM</a:t>
            </a:r>
            <a:r>
              <a:rPr lang="ja-JP" altLang="en-US" sz="2400" b="1" dirty="0">
                <a:solidFill>
                  <a:srgbClr val="FFFF1F"/>
                </a:solidFill>
              </a:rPr>
              <a:t>三郎、◎</a:t>
            </a:r>
            <a:r>
              <a:rPr lang="en-US" altLang="ja-JP" sz="2400" b="1" dirty="0">
                <a:solidFill>
                  <a:srgbClr val="FFFF1F"/>
                </a:solidFill>
              </a:rPr>
              <a:t>TQM</a:t>
            </a:r>
            <a:r>
              <a:rPr lang="ja-JP" altLang="en-US" sz="2400" b="1" dirty="0">
                <a:solidFill>
                  <a:srgbClr val="FFFF1F"/>
                </a:solidFill>
              </a:rPr>
              <a:t>代表（◎代表者）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202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233983" y="344762"/>
            <a:ext cx="79248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/>
              <a:t>フォーラム発表用</a:t>
            </a:r>
            <a:br>
              <a:rPr lang="en-US" altLang="ja-JP" sz="2800" b="1" dirty="0"/>
            </a:br>
            <a:r>
              <a:rPr lang="ja-JP" altLang="en-US" sz="2800" b="1" dirty="0"/>
              <a:t>申告すべき</a:t>
            </a:r>
            <a:r>
              <a:rPr lang="en-US" altLang="ja-JP" sz="2800" b="1" dirty="0"/>
              <a:t>COI</a:t>
            </a:r>
            <a:r>
              <a:rPr lang="ja-JP" altLang="en-US" sz="2800" b="1" dirty="0"/>
              <a:t>状態がない時</a:t>
            </a: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726" y="2770487"/>
            <a:ext cx="10513674" cy="3560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演題発表内容に関連し、筆頭および共同発表者が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980" y="963386"/>
            <a:ext cx="9427780" cy="167471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</a:t>
            </a:r>
            <a:r>
              <a:rPr lang="en-US" altLang="ja-JP" sz="2000" b="1" dirty="0">
                <a:solidFill>
                  <a:srgbClr val="FFFF1F"/>
                </a:solidFill>
              </a:rPr>
              <a:t> TQM</a:t>
            </a:r>
            <a:r>
              <a:rPr lang="ja-JP" altLang="en-US" sz="2000" b="1" dirty="0">
                <a:solidFill>
                  <a:srgbClr val="FFFF1F"/>
                </a:solidFill>
              </a:rPr>
              <a:t>一郎、</a:t>
            </a:r>
            <a:r>
              <a:rPr lang="en-US" altLang="ja-JP" sz="2000" b="1" dirty="0">
                <a:solidFill>
                  <a:srgbClr val="FFFF1F"/>
                </a:solidFill>
              </a:rPr>
              <a:t>TQM</a:t>
            </a:r>
            <a:r>
              <a:rPr lang="ja-JP" altLang="en-US" sz="2000" b="1" dirty="0">
                <a:solidFill>
                  <a:srgbClr val="FFFF1F"/>
                </a:solidFill>
              </a:rPr>
              <a:t>次郎、</a:t>
            </a:r>
            <a:r>
              <a:rPr lang="en-US" altLang="ja-JP" sz="2000" b="1" dirty="0">
                <a:solidFill>
                  <a:srgbClr val="FFFF1F"/>
                </a:solidFill>
              </a:rPr>
              <a:t>TQM</a:t>
            </a:r>
            <a:r>
              <a:rPr lang="ja-JP" altLang="en-US" sz="2000" b="1" dirty="0">
                <a:solidFill>
                  <a:srgbClr val="FFFF1F"/>
                </a:solidFill>
              </a:rPr>
              <a:t>三郎、◎</a:t>
            </a:r>
            <a:r>
              <a:rPr lang="en-US" altLang="ja-JP" sz="2000" b="1" dirty="0">
                <a:solidFill>
                  <a:srgbClr val="FFFF1F"/>
                </a:solidFill>
              </a:rPr>
              <a:t>TQM</a:t>
            </a:r>
            <a:r>
              <a:rPr lang="ja-JP" altLang="en-US" sz="2000" b="1" dirty="0">
                <a:solidFill>
                  <a:srgbClr val="FFFF1F"/>
                </a:solidFill>
              </a:rPr>
              <a:t>代表（◎代表者）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0"/>
            <a:ext cx="82932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/>
              <a:t>フォーラム発表用</a:t>
            </a:r>
            <a:br>
              <a:rPr lang="en-US" altLang="ja-JP" sz="2400" b="1" dirty="0"/>
            </a:br>
            <a:r>
              <a:rPr lang="ja-JP" altLang="en-US" sz="2400" b="1" dirty="0"/>
              <a:t>申告すべき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状態（過去</a:t>
            </a:r>
            <a:r>
              <a:rPr lang="en-US" altLang="ja-JP" sz="2400" b="1" dirty="0"/>
              <a:t>3</a:t>
            </a:r>
            <a:r>
              <a:rPr lang="ja-JP" altLang="en-US" sz="2400" b="1" dirty="0"/>
              <a:t>年間）がある時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023242" y="6331522"/>
            <a:ext cx="52661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↑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833563" y="4047880"/>
            <a:ext cx="4796739" cy="17666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05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5963402" y="5803673"/>
            <a:ext cx="820126" cy="527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222</Words>
  <Application>Microsoft Office PowerPoint</Application>
  <PresentationFormat>ワイド画面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ＣＯ Ｉ 開示 　 発表者名：　TQM一郎、TQM次郎、TQM三郎、◎TQM代表（◎代表者）</vt:lpstr>
      <vt:lpstr>ＣＯ Ｉ 開示 　 発表者名：　 TQM一郎、TQM次郎、TQM三郎、◎TQM代表（◎代表者）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Ryoichiro Tanaka</cp:lastModifiedBy>
  <cp:revision>26</cp:revision>
  <cp:lastPrinted>2016-02-29T06:43:51Z</cp:lastPrinted>
  <dcterms:created xsi:type="dcterms:W3CDTF">2015-03-14T19:59:31Z</dcterms:created>
  <dcterms:modified xsi:type="dcterms:W3CDTF">2024-06-10T03:55:04Z</dcterms:modified>
</cp:coreProperties>
</file>